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72" r:id="rId3"/>
    <p:sldId id="257" r:id="rId4"/>
    <p:sldId id="264" r:id="rId5"/>
    <p:sldId id="263" r:id="rId6"/>
    <p:sldId id="265" r:id="rId7"/>
    <p:sldId id="266" r:id="rId8"/>
    <p:sldId id="268" r:id="rId9"/>
    <p:sldId id="267" r:id="rId10"/>
    <p:sldId id="262" r:id="rId11"/>
    <p:sldId id="258" r:id="rId12"/>
    <p:sldId id="261" r:id="rId13"/>
    <p:sldId id="260" r:id="rId14"/>
    <p:sldId id="269" r:id="rId15"/>
    <p:sldId id="271" r:id="rId16"/>
    <p:sldId id="273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나눔스퀘어 Bold" panose="020B0600000101010101" pitchFamily="50" charset="-127"/>
      <p:bold r:id="rId21"/>
    </p:embeddedFont>
    <p:embeddedFont>
      <p:font typeface="나눔스퀘어" panose="020B0600000101010101" pitchFamily="50" charset="-127"/>
      <p:regular r:id="rId22"/>
    </p:embeddedFont>
    <p:embeddedFont>
      <p:font typeface="나눔스퀘어 Light" panose="020B0600000101010101" pitchFamily="50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rby" initials="K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903" autoAdjust="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jpeg>
</file>

<file path=ppt/media/image2.gif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6B6C7-5DDE-451B-9ADF-1B0F24BBDC3D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57D9B5-D92E-46E7-A2BB-BBAD66A526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661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먼저 </a:t>
            </a:r>
            <a:r>
              <a:rPr lang="ko-KR" altLang="en-US" dirty="0" err="1" smtClean="0"/>
              <a:t>저희동아리를</a:t>
            </a:r>
            <a:r>
              <a:rPr lang="ko-KR" altLang="en-US" dirty="0" smtClean="0"/>
              <a:t> 간단히 소개하자면 여러분들도 스마트로봇청소기나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무인자동차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집에 설치하는 홈</a:t>
            </a:r>
            <a:r>
              <a:rPr lang="en-US" altLang="ko-KR" baseline="0" dirty="0" smtClean="0"/>
              <a:t>CCTV</a:t>
            </a:r>
            <a:r>
              <a:rPr lang="ko-KR" altLang="en-US" baseline="0" dirty="0" smtClean="0"/>
              <a:t>에 대해 </a:t>
            </a:r>
            <a:r>
              <a:rPr lang="ko-KR" altLang="en-US" baseline="0" dirty="0" err="1" smtClean="0"/>
              <a:t>들어라도</a:t>
            </a:r>
            <a:r>
              <a:rPr lang="ko-KR" altLang="en-US" baseline="0" dirty="0" smtClean="0"/>
              <a:t> 본적 있으실 겁니다</a:t>
            </a:r>
            <a:endParaRPr lang="en-US" altLang="ko-KR" baseline="0" dirty="0" smtClean="0"/>
          </a:p>
          <a:p>
            <a:r>
              <a:rPr lang="ko-KR" altLang="en-US" baseline="0" dirty="0" smtClean="0"/>
              <a:t>이것처럼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사람들을 편리하고 안전하게 만들어주거나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삶의 질을 높여주는 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넘김 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제품들을 만드는 </a:t>
            </a:r>
            <a:r>
              <a:rPr lang="en-US" altLang="ko-KR" baseline="0" dirty="0" err="1" smtClean="0"/>
              <a:t>IoT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동아리입니다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88429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동아리 운영방식은 </a:t>
            </a:r>
            <a:r>
              <a:rPr lang="en-US" altLang="ko-KR" dirty="0" err="1" smtClean="0"/>
              <a:t>IoT</a:t>
            </a:r>
            <a:r>
              <a:rPr lang="ko-KR" altLang="en-US" dirty="0" smtClean="0"/>
              <a:t>동아리인 만큼 소프트웨어 개발부와 임베디드 </a:t>
            </a:r>
            <a:r>
              <a:rPr lang="en-US" altLang="ko-KR" dirty="0" smtClean="0"/>
              <a:t>SW </a:t>
            </a:r>
            <a:r>
              <a:rPr lang="ko-KR" altLang="en-US" dirty="0" smtClean="0"/>
              <a:t>개발부로 나뉩니다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소프트웨어 개발부에서는 웹이나 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윈도우</a:t>
            </a:r>
            <a:r>
              <a:rPr lang="en-US" altLang="ko-KR" dirty="0" smtClean="0"/>
              <a:t>/</a:t>
            </a:r>
            <a:r>
              <a:rPr lang="ko-KR" altLang="en-US" dirty="0" smtClean="0"/>
              <a:t>리눅스 프로그래밍을 개발하여 임베디드 개발부와 연동 하는 역할을 합니다</a:t>
            </a:r>
            <a:r>
              <a:rPr lang="en-US" altLang="ko-KR" dirty="0" smtClean="0"/>
              <a:t>.</a:t>
            </a:r>
          </a:p>
          <a:p>
            <a:r>
              <a:rPr lang="ko-KR" altLang="en-US" baseline="0" dirty="0" smtClean="0"/>
              <a:t>임베디드 </a:t>
            </a:r>
            <a:r>
              <a:rPr lang="en-US" altLang="ko-KR" baseline="0" dirty="0" smtClean="0"/>
              <a:t>SW </a:t>
            </a:r>
            <a:r>
              <a:rPr lang="ko-KR" altLang="en-US" baseline="0" dirty="0" smtClean="0"/>
              <a:t>개발부에서는 미리 만들어진 보드나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직접 보드를 제작하여 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112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물론 코딩 경력이 없어도</a:t>
            </a:r>
            <a:r>
              <a:rPr lang="en-US" altLang="ko-KR" dirty="0" smtClean="0"/>
              <a:t>, 1</a:t>
            </a:r>
            <a:r>
              <a:rPr lang="ko-KR" altLang="en-US" dirty="0" smtClean="0"/>
              <a:t>학기 때 </a:t>
            </a:r>
            <a:r>
              <a:rPr lang="en-US" altLang="ko-KR" dirty="0" smtClean="0"/>
              <a:t>1</a:t>
            </a:r>
            <a:r>
              <a:rPr lang="ko-KR" altLang="en-US" dirty="0" smtClean="0"/>
              <a:t>대</a:t>
            </a:r>
            <a:r>
              <a:rPr lang="en-US" altLang="ko-KR" dirty="0" smtClean="0"/>
              <a:t>1 </a:t>
            </a:r>
            <a:r>
              <a:rPr lang="ko-KR" altLang="en-US" dirty="0" smtClean="0"/>
              <a:t>멘토링을 진행하니 부담 </a:t>
            </a:r>
            <a:r>
              <a:rPr lang="ko-KR" altLang="en-US" dirty="0" err="1" smtClean="0"/>
              <a:t>가지시지마시고</a:t>
            </a:r>
            <a:r>
              <a:rPr lang="ko-KR" altLang="en-US" dirty="0" smtClean="0"/>
              <a:t> 지원해주시면 감사하겠습니다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525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241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자세히 동아리를 소개하기전에 먼저 </a:t>
            </a:r>
            <a:r>
              <a:rPr lang="en-US" altLang="ko-KR" dirty="0" err="1" smtClean="0"/>
              <a:t>IoT</a:t>
            </a:r>
            <a:r>
              <a:rPr lang="ko-KR" altLang="en-US" dirty="0" smtClean="0"/>
              <a:t>가 무엇인지에 대해 간단히 설명을 하려고 합니다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넘김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Internet of</a:t>
            </a:r>
            <a:r>
              <a:rPr lang="en-US" altLang="ko-KR" baseline="0" dirty="0" smtClean="0"/>
              <a:t> Things </a:t>
            </a:r>
            <a:r>
              <a:rPr lang="ko-KR" altLang="en-US" baseline="0" dirty="0" smtClean="0"/>
              <a:t>의 약자로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사물인터넷이라는</a:t>
            </a:r>
            <a:r>
              <a:rPr lang="ko-KR" altLang="en-US" baseline="0" dirty="0" smtClean="0"/>
              <a:t> 뜻을 가지고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사물이 인터넷과 결합된 것과 같은 말입니다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dirty="0" smtClean="0"/>
              <a:t>저희 동아리가 개발 한 것으로 예시를 들자면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365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도시에서도 농촌의 식물 재배를 자동으로 제어하고 상태를 알려주는 </a:t>
            </a:r>
            <a:r>
              <a:rPr lang="ko-KR" altLang="en-US" dirty="0" err="1" smtClean="0"/>
              <a:t>스마트팜이나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389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학교 내 구역별로 자세히 미세먼지 농도를 알려주고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공기 청정을 돕는 전자기기들을 이용해 교실을 쾌적하게 만들어 주는  스마트 스쿨 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0203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아까도 말했다시피 모두의 삶을 편리하게 해 주고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삶의 질을 높여주는 것이 </a:t>
            </a:r>
            <a:r>
              <a:rPr lang="en-US" altLang="ko-KR" dirty="0" err="1" smtClean="0"/>
              <a:t>IoT</a:t>
            </a:r>
            <a:r>
              <a:rPr lang="ko-KR" altLang="en-US" dirty="0" smtClean="0"/>
              <a:t>라고 생각됩니다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17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그래서 저희 동아리 목표도 개인이나 </a:t>
            </a:r>
            <a:r>
              <a:rPr lang="ko-KR" altLang="en-US" dirty="0" smtClean="0"/>
              <a:t>동아리를 위해 하기보단 모두를 위해 동아리를 활동 하는 것이 </a:t>
            </a:r>
            <a:r>
              <a:rPr lang="ko-KR" altLang="en-US" dirty="0" err="1" smtClean="0"/>
              <a:t>저희동아리의</a:t>
            </a:r>
            <a:r>
              <a:rPr lang="ko-KR" altLang="en-US" dirty="0" smtClean="0"/>
              <a:t> 목표입니다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1466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IoT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산업 현장에서 직접 일하시는 멘토님이 있는 동아리</a:t>
            </a:r>
            <a:endParaRPr lang="en-US" altLang="ko-KR" baseline="0" dirty="0" smtClean="0"/>
          </a:p>
          <a:p>
            <a:r>
              <a:rPr lang="ko-KR" altLang="en-US" baseline="0" dirty="0" smtClean="0"/>
              <a:t>그리고 다른 동아리에서는 거의 경험하지 못할 </a:t>
            </a:r>
            <a:r>
              <a:rPr lang="en-US" altLang="ko-KR" baseline="0" dirty="0" err="1" smtClean="0"/>
              <a:t>IoT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프로젝트또한</a:t>
            </a:r>
            <a:r>
              <a:rPr lang="ko-KR" altLang="en-US" baseline="0" dirty="0" smtClean="0"/>
              <a:t> 경험하실 수 있습니다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799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다음으로 수상 경력에 대해 말해드리겠습니다</a:t>
            </a:r>
            <a:r>
              <a:rPr lang="en-US" altLang="ko-KR" dirty="0" smtClean="0"/>
              <a:t>. 2018</a:t>
            </a:r>
            <a:r>
              <a:rPr lang="ko-KR" altLang="en-US" dirty="0" smtClean="0"/>
              <a:t>학년도 </a:t>
            </a:r>
            <a:r>
              <a:rPr lang="en-US" altLang="ko-KR" dirty="0" smtClean="0"/>
              <a:t>2</a:t>
            </a:r>
            <a:r>
              <a:rPr lang="ko-KR" altLang="en-US" dirty="0" smtClean="0"/>
              <a:t>학기 때 개설된 </a:t>
            </a:r>
            <a:r>
              <a:rPr lang="ko-KR" altLang="en-US" dirty="0" err="1" smtClean="0"/>
              <a:t>동아리지만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큰 수상 </a:t>
            </a:r>
            <a:r>
              <a:rPr lang="ko-KR" altLang="en-US" dirty="0" smtClean="0"/>
              <a:t>경력이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개가 </a:t>
            </a:r>
            <a:r>
              <a:rPr lang="ko-KR" altLang="en-US" dirty="0" smtClean="0"/>
              <a:t>있습니다</a:t>
            </a:r>
            <a:r>
              <a:rPr lang="en-US" altLang="ko-KR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7D9B5-D92E-46E7-A2BB-BBAD66A526B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87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732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650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373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81125" y="377031"/>
            <a:ext cx="9876347" cy="689769"/>
          </a:xfrm>
        </p:spPr>
        <p:txBody>
          <a:bodyPr>
            <a:normAutofit/>
          </a:bodyPr>
          <a:lstStyle>
            <a:lvl1pPr>
              <a:defRPr sz="36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Picture 2" descr="fire emojiì ëí ì´ë¯¸ì§ ê²ìê²°ê³¼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8" y="377031"/>
            <a:ext cx="566737" cy="56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90851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8279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966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900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673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467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681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371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4B209-F0B2-4481-A7B8-06E8CD961B12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6E7AB-2905-4D57-A146-B2D514BEC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87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23495" y="2274838"/>
            <a:ext cx="8345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rgbClr val="FFFF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mbedded</a:t>
            </a:r>
          </a:p>
          <a:p>
            <a:pPr algn="ctr"/>
            <a:r>
              <a:rPr lang="en-US" altLang="ko-KR" sz="4800" dirty="0" smtClean="0">
                <a:solidFill>
                  <a:srgbClr val="FFFF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oftware</a:t>
            </a:r>
          </a:p>
          <a:p>
            <a:pPr algn="ctr"/>
            <a:r>
              <a:rPr lang="en-US" altLang="ko-KR" sz="4800" dirty="0" smtClean="0">
                <a:solidFill>
                  <a:srgbClr val="FFFF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ommunication</a:t>
            </a:r>
            <a:endParaRPr lang="ko-KR" altLang="en-US" sz="48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016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ml3fAe9D8RM8nAbYingbgocobjZ-svJUDQl24YnetOgjSYRvSY0b4ibhgux3FLEmYoD-JBBsgeLWlhdDripznQS9CXhjlucr8wW9bF7fQAL973I-dWG8Y-RwGe_2ALnrp_lxT7gxlTnufBiUCVVTe8hc5qy39xYeNRF6-TPBNKRFUyMWdborz9Lz6nddNKDwvzlpbVvyQjlNli9P5eW08IoRoQi5dmKJcYkf_0Ew6yK5YdwKfrTsab3yOep9kBX4IfGDEeLUkWtj8AZYtB8sswjbzFrWSYZ07c-dCGZWjOlqH9szJfugSSMw_gume8lYtKTmxtQwVu58oxvD81Z69czHf0dVO5j8_TBy_Gcsn13116US-W8z-L6JN96YEgFejWVuYpkskaxL5I9UXMWtA9yE4n1c3MslwDQAM4o1vZUblk6tOV_3HdAJeLQnMezp6-KRYGVaw7vTeOfRKXvH6xFLYrsz8QAAwm6bxK4E-6-lKmEU10GzSTAxqsSPkJ2NQAUD56lkhZsDnJ8HSlZ-k3PabcttmGOKfEhXE2nqOjinooF1V9mPlxvx5cQemSu_VznwXde0YltJqbNVMwbTz68mFDAomPDnSQ4ywvUEVRBEBO27ZwIzZv63UcwKCzc935KOLwIaSwKOzG_tNfj8qqV6PNoDdgmG3V18-RkUGGKjTDM2y6LkOHkyl5UBuBJJCo1g857vGLRcKaPZyCQCSzNC=w1280-h853-n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09" r="15201"/>
          <a:stretch/>
        </p:blipFill>
        <p:spPr bwMode="auto">
          <a:xfrm>
            <a:off x="694944" y="1559631"/>
            <a:ext cx="4636008" cy="4657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동아리원</a:t>
            </a:r>
            <a:r>
              <a:rPr lang="ko-KR" altLang="en-US" dirty="0"/>
              <a:t>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5597287" y="1787899"/>
            <a:ext cx="942432" cy="294556"/>
            <a:chOff x="5700804" y="1839657"/>
            <a:chExt cx="942432" cy="294556"/>
          </a:xfrm>
        </p:grpSpPr>
        <p:pic>
          <p:nvPicPr>
            <p:cNvPr id="5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제목 1"/>
          <p:cNvSpPr txBox="1">
            <a:spLocks/>
          </p:cNvSpPr>
          <p:nvPr/>
        </p:nvSpPr>
        <p:spPr>
          <a:xfrm>
            <a:off x="6569101" y="1782934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이주용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5597287" y="2696675"/>
            <a:ext cx="942432" cy="294556"/>
            <a:chOff x="5700804" y="1839657"/>
            <a:chExt cx="942432" cy="294556"/>
          </a:xfrm>
        </p:grpSpPr>
        <p:pic>
          <p:nvPicPr>
            <p:cNvPr id="1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제목 1"/>
          <p:cNvSpPr txBox="1">
            <a:spLocks/>
          </p:cNvSpPr>
          <p:nvPr/>
        </p:nvSpPr>
        <p:spPr>
          <a:xfrm>
            <a:off x="6569101" y="2691710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역할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안드로이드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597287" y="3600486"/>
            <a:ext cx="942432" cy="294556"/>
            <a:chOff x="5700804" y="1839657"/>
            <a:chExt cx="942432" cy="294556"/>
          </a:xfrm>
        </p:grpSpPr>
        <p:pic>
          <p:nvPicPr>
            <p:cNvPr id="1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제목 1"/>
          <p:cNvSpPr txBox="1">
            <a:spLocks/>
          </p:cNvSpPr>
          <p:nvPr/>
        </p:nvSpPr>
        <p:spPr>
          <a:xfrm>
            <a:off x="6569101" y="3595521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특징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정신연령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8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세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5597287" y="4504297"/>
            <a:ext cx="942432" cy="294556"/>
            <a:chOff x="5700804" y="1839657"/>
            <a:chExt cx="942432" cy="294556"/>
          </a:xfrm>
        </p:grpSpPr>
        <p:pic>
          <p:nvPicPr>
            <p:cNvPr id="2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4" name="제목 1"/>
          <p:cNvSpPr txBox="1">
            <a:spLocks/>
          </p:cNvSpPr>
          <p:nvPr/>
        </p:nvSpPr>
        <p:spPr>
          <a:xfrm>
            <a:off x="6569101" y="4499332"/>
            <a:ext cx="5399379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DMS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안드로이드 개발팀 소속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5597287" y="5403143"/>
            <a:ext cx="942432" cy="294556"/>
            <a:chOff x="5700804" y="1839657"/>
            <a:chExt cx="942432" cy="294556"/>
          </a:xfrm>
        </p:grpSpPr>
        <p:pic>
          <p:nvPicPr>
            <p:cNvPr id="2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제목 1"/>
          <p:cNvSpPr txBox="1">
            <a:spLocks/>
          </p:cNvSpPr>
          <p:nvPr/>
        </p:nvSpPr>
        <p:spPr>
          <a:xfrm>
            <a:off x="6569101" y="5398178"/>
            <a:ext cx="3763619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엽사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찍기 </a:t>
            </a:r>
            <a:r>
              <a:rPr lang="ko-KR" altLang="en-US" sz="24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대빵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좋아함 </a:t>
            </a:r>
            <a:r>
              <a:rPr lang="ko-KR" altLang="en-US" sz="24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ㅎㅎ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846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동아리원</a:t>
            </a:r>
            <a:r>
              <a:rPr lang="ko-KR" altLang="en-US" dirty="0"/>
              <a:t>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5597287" y="1787899"/>
            <a:ext cx="942432" cy="294556"/>
            <a:chOff x="5700804" y="1839657"/>
            <a:chExt cx="942432" cy="294556"/>
          </a:xfrm>
        </p:grpSpPr>
        <p:pic>
          <p:nvPicPr>
            <p:cNvPr id="5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제목 1"/>
          <p:cNvSpPr txBox="1">
            <a:spLocks/>
          </p:cNvSpPr>
          <p:nvPr/>
        </p:nvSpPr>
        <p:spPr>
          <a:xfrm>
            <a:off x="6569101" y="1782934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최승호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5597287" y="2696675"/>
            <a:ext cx="942432" cy="294556"/>
            <a:chOff x="5700804" y="1839657"/>
            <a:chExt cx="942432" cy="294556"/>
          </a:xfrm>
        </p:grpSpPr>
        <p:pic>
          <p:nvPicPr>
            <p:cNvPr id="1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제목 1"/>
          <p:cNvSpPr txBox="1">
            <a:spLocks/>
          </p:cNvSpPr>
          <p:nvPr/>
        </p:nvSpPr>
        <p:spPr>
          <a:xfrm>
            <a:off x="6569101" y="2691710"/>
            <a:ext cx="3682339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역할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기획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임베디드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웹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597287" y="3600486"/>
            <a:ext cx="942432" cy="294556"/>
            <a:chOff x="5700804" y="1839657"/>
            <a:chExt cx="942432" cy="294556"/>
          </a:xfrm>
        </p:grpSpPr>
        <p:pic>
          <p:nvPicPr>
            <p:cNvPr id="1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제목 1"/>
          <p:cNvSpPr txBox="1">
            <a:spLocks/>
          </p:cNvSpPr>
          <p:nvPr/>
        </p:nvSpPr>
        <p:spPr>
          <a:xfrm>
            <a:off x="6569101" y="3595521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특징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힙찔이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5597287" y="4504297"/>
            <a:ext cx="942432" cy="294556"/>
            <a:chOff x="5700804" y="1839657"/>
            <a:chExt cx="942432" cy="294556"/>
          </a:xfrm>
        </p:grpSpPr>
        <p:pic>
          <p:nvPicPr>
            <p:cNvPr id="2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4" name="제목 1"/>
          <p:cNvSpPr txBox="1">
            <a:spLocks/>
          </p:cNvSpPr>
          <p:nvPr/>
        </p:nvSpPr>
        <p:spPr>
          <a:xfrm>
            <a:off x="6569101" y="4499332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5597287" y="5403143"/>
            <a:ext cx="942432" cy="294556"/>
            <a:chOff x="5700804" y="1839657"/>
            <a:chExt cx="942432" cy="294556"/>
          </a:xfrm>
        </p:grpSpPr>
        <p:pic>
          <p:nvPicPr>
            <p:cNvPr id="2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제목 1"/>
          <p:cNvSpPr txBox="1">
            <a:spLocks/>
          </p:cNvSpPr>
          <p:nvPr/>
        </p:nvSpPr>
        <p:spPr>
          <a:xfrm>
            <a:off x="6569101" y="5398178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야구</a:t>
            </a:r>
            <a:r>
              <a:rPr lang="en-US" altLang="ko-KR" sz="24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</a:t>
            </a:r>
            <a:r>
              <a:rPr lang="ko-KR" altLang="en-US" sz="24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축구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좋아함 </a:t>
            </a:r>
            <a:r>
              <a:rPr lang="ko-KR" altLang="en-US" sz="24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ㅎㅎ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0" name="제목 1"/>
          <p:cNvSpPr txBox="1">
            <a:spLocks/>
          </p:cNvSpPr>
          <p:nvPr/>
        </p:nvSpPr>
        <p:spPr>
          <a:xfrm>
            <a:off x="6569101" y="4494367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밴드부 보컬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31" name="Picture 2" descr="https://scontent-icn1-1.xx.fbcdn.net/v/t1.15752-9/50921810_395137631291324_5714759316553072640_n.jpg?_nc_cat=103&amp;_nc_ht=scontent-icn1-1.xx&amp;oh=53d67b2e0dc5df4339b9d9b642ce5a82&amp;oe=5D1B740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785" y="1570007"/>
            <a:ext cx="4638109" cy="463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853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ì´ë¯¸ì§: ì¬ë 1ëª, ì ìì, ì ê¸ë¼ì¤, ì¤ì¸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03" b="4791"/>
          <a:stretch/>
        </p:blipFill>
        <p:spPr bwMode="auto">
          <a:xfrm>
            <a:off x="706629" y="1563624"/>
            <a:ext cx="4586731" cy="4636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동아리원</a:t>
            </a:r>
            <a:r>
              <a:rPr lang="ko-KR" altLang="en-US" dirty="0"/>
              <a:t>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5597287" y="1787899"/>
            <a:ext cx="942432" cy="294556"/>
            <a:chOff x="5700804" y="1839657"/>
            <a:chExt cx="942432" cy="294556"/>
          </a:xfrm>
        </p:grpSpPr>
        <p:pic>
          <p:nvPicPr>
            <p:cNvPr id="5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제목 1"/>
          <p:cNvSpPr txBox="1">
            <a:spLocks/>
          </p:cNvSpPr>
          <p:nvPr/>
        </p:nvSpPr>
        <p:spPr>
          <a:xfrm>
            <a:off x="6569101" y="1782934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고정현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5597287" y="2696675"/>
            <a:ext cx="942432" cy="294556"/>
            <a:chOff x="5700804" y="1839657"/>
            <a:chExt cx="942432" cy="294556"/>
          </a:xfrm>
        </p:grpSpPr>
        <p:pic>
          <p:nvPicPr>
            <p:cNvPr id="1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제목 1"/>
          <p:cNvSpPr txBox="1">
            <a:spLocks/>
          </p:cNvSpPr>
          <p:nvPr/>
        </p:nvSpPr>
        <p:spPr>
          <a:xfrm>
            <a:off x="6569101" y="2691710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역할 </a:t>
            </a:r>
            <a:r>
              <a:rPr lang="en-US" altLang="ko-KR" sz="24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임베디드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기획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597287" y="3600486"/>
            <a:ext cx="942432" cy="294556"/>
            <a:chOff x="5700804" y="1839657"/>
            <a:chExt cx="942432" cy="294556"/>
          </a:xfrm>
        </p:grpSpPr>
        <p:pic>
          <p:nvPicPr>
            <p:cNvPr id="1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제목 1"/>
          <p:cNvSpPr txBox="1">
            <a:spLocks/>
          </p:cNvSpPr>
          <p:nvPr/>
        </p:nvSpPr>
        <p:spPr>
          <a:xfrm>
            <a:off x="6569101" y="3595521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특징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개잘생김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5597287" y="4504297"/>
            <a:ext cx="942432" cy="294556"/>
            <a:chOff x="5700804" y="1839657"/>
            <a:chExt cx="942432" cy="294556"/>
          </a:xfrm>
        </p:grpSpPr>
        <p:pic>
          <p:nvPicPr>
            <p:cNvPr id="2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4" name="제목 1"/>
          <p:cNvSpPr txBox="1">
            <a:spLocks/>
          </p:cNvSpPr>
          <p:nvPr/>
        </p:nvSpPr>
        <p:spPr>
          <a:xfrm>
            <a:off x="6569100" y="4518345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또래상담부</a:t>
            </a:r>
            <a:r>
              <a:rPr lang="ko-KR" altLang="en-US" sz="24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원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5597287" y="5403143"/>
            <a:ext cx="942432" cy="294556"/>
            <a:chOff x="5700804" y="1839657"/>
            <a:chExt cx="942432" cy="294556"/>
          </a:xfrm>
        </p:grpSpPr>
        <p:pic>
          <p:nvPicPr>
            <p:cNvPr id="2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제목 1"/>
          <p:cNvSpPr txBox="1">
            <a:spLocks/>
          </p:cNvSpPr>
          <p:nvPr/>
        </p:nvSpPr>
        <p:spPr>
          <a:xfrm>
            <a:off x="6569101" y="5398178"/>
            <a:ext cx="4010507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엉덩이가 큼 </a:t>
            </a:r>
            <a:r>
              <a:rPr lang="ko-KR" altLang="en-US" sz="24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ㅎㅎ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784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scontent-icn1-1.xx.fbcdn.net/v/t1.15752-9/s2048x2048/53110890_994250510768948_4146352429601914880_n.jpg?_nc_cat=106&amp;_nc_ht=scontent-icn1-1.xx&amp;oh=8a09e6f546c1f1251c065c4b8792ab73&amp;oe=5D23D99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" r="25122"/>
          <a:stretch/>
        </p:blipFill>
        <p:spPr bwMode="auto">
          <a:xfrm>
            <a:off x="681783" y="1543897"/>
            <a:ext cx="4672921" cy="467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동아리원</a:t>
            </a:r>
            <a:r>
              <a:rPr lang="ko-KR" altLang="en-US" dirty="0"/>
              <a:t>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5597287" y="1787899"/>
            <a:ext cx="942432" cy="294556"/>
            <a:chOff x="5700804" y="1839657"/>
            <a:chExt cx="942432" cy="294556"/>
          </a:xfrm>
        </p:grpSpPr>
        <p:pic>
          <p:nvPicPr>
            <p:cNvPr id="5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제목 1"/>
          <p:cNvSpPr txBox="1">
            <a:spLocks/>
          </p:cNvSpPr>
          <p:nvPr/>
        </p:nvSpPr>
        <p:spPr>
          <a:xfrm>
            <a:off x="6569101" y="1782934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권민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5597287" y="2696675"/>
            <a:ext cx="942432" cy="294556"/>
            <a:chOff x="5700804" y="1839657"/>
            <a:chExt cx="942432" cy="294556"/>
          </a:xfrm>
        </p:grpSpPr>
        <p:pic>
          <p:nvPicPr>
            <p:cNvPr id="1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제목 1"/>
          <p:cNvSpPr txBox="1">
            <a:spLocks/>
          </p:cNvSpPr>
          <p:nvPr/>
        </p:nvSpPr>
        <p:spPr>
          <a:xfrm>
            <a:off x="6569101" y="2691710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역할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임베디드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597287" y="3600486"/>
            <a:ext cx="942432" cy="294556"/>
            <a:chOff x="5700804" y="1839657"/>
            <a:chExt cx="942432" cy="294556"/>
          </a:xfrm>
        </p:grpSpPr>
        <p:pic>
          <p:nvPicPr>
            <p:cNvPr id="1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제목 1"/>
          <p:cNvSpPr txBox="1">
            <a:spLocks/>
          </p:cNvSpPr>
          <p:nvPr/>
        </p:nvSpPr>
        <p:spPr>
          <a:xfrm>
            <a:off x="6569101" y="3595521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특징 </a:t>
            </a:r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잠을 많이 잠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5597287" y="4504297"/>
            <a:ext cx="942432" cy="294556"/>
            <a:chOff x="5700804" y="1839657"/>
            <a:chExt cx="942432" cy="294556"/>
          </a:xfrm>
        </p:grpSpPr>
        <p:pic>
          <p:nvPicPr>
            <p:cNvPr id="2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4" name="제목 1"/>
          <p:cNvSpPr txBox="1">
            <a:spLocks/>
          </p:cNvSpPr>
          <p:nvPr/>
        </p:nvSpPr>
        <p:spPr>
          <a:xfrm>
            <a:off x="6569101" y="4499332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잠을 많이 잠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5597287" y="5403143"/>
            <a:ext cx="942432" cy="294556"/>
            <a:chOff x="5700804" y="1839657"/>
            <a:chExt cx="942432" cy="294556"/>
          </a:xfrm>
        </p:grpSpPr>
        <p:pic>
          <p:nvPicPr>
            <p:cNvPr id="26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0804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742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8680" y="1839657"/>
              <a:ext cx="294556" cy="294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제목 1"/>
          <p:cNvSpPr txBox="1">
            <a:spLocks/>
          </p:cNvSpPr>
          <p:nvPr/>
        </p:nvSpPr>
        <p:spPr>
          <a:xfrm>
            <a:off x="6569101" y="5398178"/>
            <a:ext cx="3122201" cy="3448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defRPr>
            </a:lvl1pPr>
          </a:lstStyle>
          <a:p>
            <a:r>
              <a:rPr lang="ko-KR" altLang="en-US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잠을 많이 잠 </a:t>
            </a:r>
            <a:r>
              <a:rPr lang="ko-KR" altLang="en-US" sz="24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ㅎㅎ</a:t>
            </a:r>
            <a:endParaRPr lang="ko-KR" altLang="en-US" sz="2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622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동아리 운영 방식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88912" y="3599908"/>
            <a:ext cx="258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하드웨어 제작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267952" y="3599908"/>
            <a:ext cx="2849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&gt; </a:t>
            </a:r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펌웨어</a:t>
            </a:r>
            <a:endParaRPr lang="ko-KR" altLang="en-US" sz="3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8912" y="4117815"/>
            <a:ext cx="3342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&gt; </a:t>
            </a:r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임베디드 시스템</a:t>
            </a:r>
            <a:endParaRPr lang="ko-KR" altLang="en-US" sz="3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68348" y="3599908"/>
            <a:ext cx="258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웹 </a:t>
            </a:r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 </a:t>
            </a:r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앱 개발</a:t>
            </a:r>
            <a:endParaRPr lang="ko-KR" altLang="en-US" sz="3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3308" y="4117815"/>
            <a:ext cx="4490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&gt; </a:t>
            </a:r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임베디드 시스템과 연동</a:t>
            </a:r>
            <a:endParaRPr lang="ko-KR" altLang="en-US" sz="3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83464" y="2020824"/>
            <a:ext cx="5550408" cy="458114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6196076" y="2020824"/>
            <a:ext cx="5550408" cy="458114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101344" y="1778508"/>
            <a:ext cx="3914648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소프트웨어 개발부</a:t>
            </a:r>
            <a:endParaRPr lang="ko-KR" altLang="en-US" sz="2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013956" y="1778508"/>
            <a:ext cx="3914648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임베디드 </a:t>
            </a:r>
            <a:r>
              <a:rPr lang="en-US" altLang="ko-KR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SW</a:t>
            </a:r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개발부</a:t>
            </a:r>
            <a:endParaRPr lang="ko-KR" altLang="en-US" sz="2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1274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모집인원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68348" y="3599908"/>
            <a:ext cx="258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웹 </a:t>
            </a:r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 </a:t>
            </a:r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앱 개발</a:t>
            </a:r>
            <a:endParaRPr lang="ko-KR" altLang="en-US" sz="3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3308" y="4117815"/>
            <a:ext cx="4490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</a:t>
            </a:r>
            <a:endParaRPr lang="ko-KR" altLang="en-US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83464" y="2020824"/>
            <a:ext cx="5550408" cy="458114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6196076" y="2020824"/>
            <a:ext cx="5550408" cy="458114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101344" y="1778508"/>
            <a:ext cx="3914648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소프트웨어 개발부</a:t>
            </a:r>
            <a:endParaRPr lang="ko-KR" altLang="en-US" sz="2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7013956" y="1778508"/>
            <a:ext cx="3914648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임베디드 </a:t>
            </a:r>
            <a:r>
              <a:rPr lang="en-US" altLang="ko-KR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SW</a:t>
            </a:r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개발부</a:t>
            </a:r>
            <a:endParaRPr lang="ko-KR" altLang="en-US" sz="2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82123" y="3599908"/>
            <a:ext cx="3778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임베디드 </a:t>
            </a:r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SW </a:t>
            </a:r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개발</a:t>
            </a:r>
            <a:endParaRPr lang="ko-KR" altLang="en-US" sz="3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7462" y="4117815"/>
            <a:ext cx="2167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</a:t>
            </a:r>
            <a:endParaRPr lang="ko-KR" altLang="en-US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324940" y="4892056"/>
            <a:ext cx="5210396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코딩 경력이 없어도</a:t>
            </a:r>
            <a:r>
              <a:rPr lang="en-US" altLang="ko-KR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지원가능</a:t>
            </a:r>
            <a:endParaRPr lang="ko-KR" altLang="en-US" sz="2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3721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모집인원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68348" y="3599908"/>
            <a:ext cx="258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웹 </a:t>
            </a:r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 </a:t>
            </a:r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앱 개발</a:t>
            </a:r>
            <a:endParaRPr lang="ko-KR" altLang="en-US" sz="3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3308" y="4117815"/>
            <a:ext cx="4490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</a:t>
            </a:r>
            <a:endParaRPr lang="ko-KR" altLang="en-US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83464" y="2020824"/>
            <a:ext cx="5550408" cy="458114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6196076" y="2020824"/>
            <a:ext cx="5550408" cy="458114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101344" y="1778508"/>
            <a:ext cx="3914648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소프트웨어 개발부</a:t>
            </a:r>
            <a:endParaRPr lang="ko-KR" altLang="en-US" sz="2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7013956" y="1778508"/>
            <a:ext cx="3914648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임베디드 </a:t>
            </a:r>
            <a:r>
              <a:rPr lang="en-US" altLang="ko-KR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SW</a:t>
            </a:r>
            <a:r>
              <a:rPr lang="ko-KR" altLang="en-US" sz="28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개발부</a:t>
            </a:r>
            <a:endParaRPr lang="ko-KR" altLang="en-US" sz="2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82123" y="3599908"/>
            <a:ext cx="3778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임베디드 </a:t>
            </a:r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SW </a:t>
            </a:r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개발</a:t>
            </a:r>
            <a:endParaRPr lang="ko-KR" altLang="en-US" sz="3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7462" y="4117815"/>
            <a:ext cx="2167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</a:t>
            </a:r>
            <a:endParaRPr lang="ko-KR" altLang="en-US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직사각형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923495" y="3013502"/>
              <a:ext cx="83450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48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720596" y="2213283"/>
            <a:ext cx="8750808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 및 문의 방법</a:t>
            </a:r>
            <a:endParaRPr lang="en-US" altLang="ko-KR" sz="40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2800" dirty="0" smtClean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en-US" altLang="ko-KR" sz="28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ESC – IOT </a:t>
            </a:r>
            <a:r>
              <a:rPr lang="ko-KR" altLang="en-US" sz="28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페이지 </a:t>
            </a:r>
            <a:r>
              <a:rPr lang="en-US" altLang="ko-KR" sz="28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fb.com/</a:t>
            </a:r>
            <a:r>
              <a:rPr lang="en-US" altLang="ko-KR" sz="2800" dirty="0" err="1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EmbeddedSoftwareCommunication</a:t>
            </a:r>
            <a:endParaRPr lang="en-US" altLang="ko-KR" sz="2800" dirty="0" smtClean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페이스북 </a:t>
            </a:r>
            <a:r>
              <a:rPr lang="ko-KR" altLang="en-US" sz="2800" dirty="0" err="1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최승호에게</a:t>
            </a:r>
            <a:r>
              <a:rPr lang="ko-KR" altLang="en-US" sz="28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메신저</a:t>
            </a:r>
            <a:endParaRPr lang="ko-KR" altLang="en-US" sz="28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4418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ESC</a:t>
            </a:r>
            <a:r>
              <a:rPr lang="ko-KR" altLang="en-US" dirty="0" smtClean="0"/>
              <a:t>는 무엇을 하는 동아리인가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56560" y="3136613"/>
            <a:ext cx="6278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IoT</a:t>
            </a:r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제품을 만드는 동아리</a:t>
            </a:r>
            <a:endParaRPr lang="ko-KR" altLang="en-US" sz="3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757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81125" y="377031"/>
            <a:ext cx="8782050" cy="689769"/>
          </a:xfrm>
        </p:spPr>
        <p:txBody>
          <a:bodyPr>
            <a:noAutofit/>
          </a:bodyPr>
          <a:lstStyle/>
          <a:p>
            <a:r>
              <a:rPr lang="en-US" altLang="ko-KR" sz="3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IoT</a:t>
            </a:r>
            <a:r>
              <a:rPr lang="ko-KR" altLang="en-US" sz="3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란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fire emoji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8" y="377031"/>
            <a:ext cx="566737" cy="56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360738" y="3281680"/>
            <a:ext cx="5470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I</a:t>
            </a:r>
            <a:r>
              <a:rPr lang="en-US" altLang="ko-KR" sz="28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nternet </a:t>
            </a:r>
            <a:r>
              <a:rPr lang="en-US" altLang="ko-KR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o</a:t>
            </a:r>
            <a:r>
              <a:rPr lang="en-US" altLang="ko-KR" sz="28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f </a:t>
            </a:r>
            <a:r>
              <a:rPr lang="en-US" altLang="ko-KR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T</a:t>
            </a:r>
            <a:r>
              <a:rPr lang="en-US" altLang="ko-KR" sz="28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hings = </a:t>
            </a:r>
            <a:r>
              <a:rPr lang="ko-KR" altLang="en-US" sz="3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사물 인터넷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87211" y="5211064"/>
            <a:ext cx="60175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사물 </a:t>
            </a:r>
            <a:r>
              <a:rPr lang="en-US" altLang="ko-KR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인터넷</a:t>
            </a:r>
            <a:r>
              <a:rPr lang="en-US" altLang="ko-KR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소프트웨어 </a:t>
            </a:r>
            <a:r>
              <a:rPr lang="en-US" altLang="ko-KR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= </a:t>
            </a:r>
            <a:r>
              <a:rPr lang="en-US" altLang="ko-KR" sz="3600" b="1" dirty="0" err="1" smtClean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IoT</a:t>
            </a:r>
            <a:endParaRPr lang="ko-KR" altLang="en-US" sz="3200" b="1" dirty="0">
              <a:solidFill>
                <a:srgbClr val="92D0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6555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81125" y="377031"/>
            <a:ext cx="8782050" cy="689769"/>
          </a:xfrm>
        </p:spPr>
        <p:txBody>
          <a:bodyPr>
            <a:noAutofit/>
          </a:bodyPr>
          <a:lstStyle/>
          <a:p>
            <a:r>
              <a:rPr lang="en-US" altLang="ko-KR" sz="3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IoT</a:t>
            </a:r>
            <a:r>
              <a:rPr lang="ko-KR" altLang="en-US" sz="3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란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fire emoji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8" y="377031"/>
            <a:ext cx="566737" cy="56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487" y="1586271"/>
            <a:ext cx="7973027" cy="448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99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086" y="1066800"/>
            <a:ext cx="7795828" cy="552386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81125" y="377031"/>
            <a:ext cx="8782050" cy="689769"/>
          </a:xfrm>
        </p:spPr>
        <p:txBody>
          <a:bodyPr>
            <a:noAutofit/>
          </a:bodyPr>
          <a:lstStyle/>
          <a:p>
            <a:r>
              <a:rPr lang="en-US" altLang="ko-KR" sz="3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IoT</a:t>
            </a:r>
            <a:r>
              <a:rPr lang="ko-KR" altLang="en-US" sz="3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란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fire emoji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8" y="377031"/>
            <a:ext cx="566737" cy="56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9323" y="1066800"/>
            <a:ext cx="7793355" cy="547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50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086" y="1066800"/>
            <a:ext cx="7795828" cy="552386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81125" y="377031"/>
            <a:ext cx="8782050" cy="689769"/>
          </a:xfrm>
        </p:spPr>
        <p:txBody>
          <a:bodyPr>
            <a:noAutofit/>
          </a:bodyPr>
          <a:lstStyle/>
          <a:p>
            <a:r>
              <a:rPr lang="en-US" altLang="ko-KR" sz="3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IoT</a:t>
            </a:r>
            <a:r>
              <a:rPr lang="ko-KR" altLang="en-US" sz="3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란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fire emoji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8" y="377031"/>
            <a:ext cx="566737" cy="56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9323" y="1066800"/>
            <a:ext cx="7793355" cy="5473102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923495" y="3013502"/>
              <a:ext cx="83450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 smtClean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모두의 삶을 편리하게 </a:t>
              </a:r>
              <a:endParaRPr lang="ko-KR" altLang="en-US" sz="48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009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086" y="1066800"/>
            <a:ext cx="7795828" cy="552386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81125" y="377031"/>
            <a:ext cx="8782050" cy="689769"/>
          </a:xfrm>
        </p:spPr>
        <p:txBody>
          <a:bodyPr>
            <a:noAutofit/>
          </a:bodyPr>
          <a:lstStyle/>
          <a:p>
            <a:r>
              <a:rPr lang="en-US" altLang="ko-KR" sz="3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IoT</a:t>
            </a:r>
            <a:r>
              <a:rPr lang="ko-KR" altLang="en-US" sz="3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란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fire emoji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8" y="377031"/>
            <a:ext cx="566737" cy="56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9323" y="1066800"/>
            <a:ext cx="7793355" cy="547310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-1016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923495" y="2274838"/>
            <a:ext cx="8345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48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동아리를 </a:t>
            </a:r>
            <a:endParaRPr lang="en-US" altLang="ko-KR" sz="48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8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위한 일이 아닌</a:t>
            </a:r>
            <a:endParaRPr lang="en-US" altLang="ko-KR" sz="48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800" dirty="0" smtClean="0">
                <a:solidFill>
                  <a:srgbClr val="FFFF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모두</a:t>
            </a:r>
            <a:r>
              <a:rPr lang="ko-KR" altLang="en-US" sz="48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위해</a:t>
            </a:r>
            <a:endParaRPr lang="ko-KR" altLang="en-US" sz="48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385679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동아리 목표</a:t>
            </a:r>
            <a:endParaRPr lang="ko-KR" altLang="en-US" sz="32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466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ESC</a:t>
            </a:r>
            <a:r>
              <a:rPr lang="ko-KR" altLang="en-US" dirty="0" smtClean="0"/>
              <a:t>의 장점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1381125" y="2346959"/>
            <a:ext cx="6669091" cy="400110"/>
            <a:chOff x="1614566" y="2225039"/>
            <a:chExt cx="6669091" cy="400110"/>
          </a:xfrm>
        </p:grpSpPr>
        <p:pic>
          <p:nvPicPr>
            <p:cNvPr id="5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4566" y="2234938"/>
              <a:ext cx="390211" cy="39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2004777" y="2225039"/>
              <a:ext cx="6278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세미나</a:t>
              </a:r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/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컨퍼런스 같은 설명회 및 공모전 수시로 참여</a:t>
              </a:r>
              <a:endPara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1381125" y="3197859"/>
            <a:ext cx="6669091" cy="400110"/>
            <a:chOff x="1614566" y="2225039"/>
            <a:chExt cx="6669091" cy="400110"/>
          </a:xfrm>
        </p:grpSpPr>
        <p:pic>
          <p:nvPicPr>
            <p:cNvPr id="1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4566" y="2234938"/>
              <a:ext cx="390211" cy="39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2004777" y="2225039"/>
              <a:ext cx="6278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최고의 멘토님이 있는 동아리</a:t>
              </a:r>
              <a:endPara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1381125" y="4899659"/>
            <a:ext cx="6669091" cy="400110"/>
            <a:chOff x="1614566" y="2225039"/>
            <a:chExt cx="6669091" cy="400110"/>
          </a:xfrm>
        </p:grpSpPr>
        <p:pic>
          <p:nvPicPr>
            <p:cNvPr id="1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4566" y="2234938"/>
              <a:ext cx="390211" cy="39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2004777" y="2225039"/>
              <a:ext cx="6278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선후배가 함께하는 대회 참여 및 프로젝트</a:t>
              </a:r>
              <a:endPara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381125" y="5750559"/>
            <a:ext cx="6669091" cy="400110"/>
            <a:chOff x="1614566" y="2225039"/>
            <a:chExt cx="6669091" cy="400110"/>
          </a:xfrm>
        </p:grpSpPr>
        <p:pic>
          <p:nvPicPr>
            <p:cNvPr id="14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4566" y="2234938"/>
              <a:ext cx="390211" cy="39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/>
          </p:nvSpPr>
          <p:spPr>
            <a:xfrm>
              <a:off x="2004777" y="2225039"/>
              <a:ext cx="6278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solidFill>
                    <a:srgbClr val="FF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돈을 </a:t>
              </a:r>
              <a:r>
                <a:rPr lang="ko-KR" altLang="en-US" sz="2000" dirty="0" smtClean="0">
                  <a:solidFill>
                    <a:srgbClr val="FF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많이 </a:t>
              </a:r>
              <a:r>
                <a:rPr lang="ko-KR" altLang="en-US" sz="2000" dirty="0" smtClean="0">
                  <a:solidFill>
                    <a:srgbClr val="FF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벌 수 있다</a:t>
              </a:r>
              <a:endPara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1381125" y="4048759"/>
            <a:ext cx="6669091" cy="400110"/>
            <a:chOff x="1614566" y="2225039"/>
            <a:chExt cx="6669091" cy="400110"/>
          </a:xfrm>
        </p:grpSpPr>
        <p:pic>
          <p:nvPicPr>
            <p:cNvPr id="23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4566" y="2234938"/>
              <a:ext cx="390211" cy="39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/>
            <p:cNvSpPr txBox="1"/>
            <p:nvPr/>
          </p:nvSpPr>
          <p:spPr>
            <a:xfrm>
              <a:off x="2004777" y="2225039"/>
              <a:ext cx="6278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다양한 프로젝트</a:t>
              </a:r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다양한 </a:t>
              </a:r>
              <a:r>
                <a:rPr lang="ko-KR" altLang="en-US" sz="2000" dirty="0" err="1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경험로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포트폴리오 쓸 거리 많아짐</a:t>
              </a:r>
              <a:endPara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1381125" y="1503419"/>
            <a:ext cx="6669091" cy="400110"/>
            <a:chOff x="1614566" y="2225039"/>
            <a:chExt cx="6669091" cy="400110"/>
          </a:xfrm>
        </p:grpSpPr>
        <p:pic>
          <p:nvPicPr>
            <p:cNvPr id="29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4566" y="2234938"/>
              <a:ext cx="390211" cy="39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2004777" y="2225039"/>
              <a:ext cx="6278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화목하고 </a:t>
              </a:r>
              <a:r>
                <a:rPr lang="ko-KR" altLang="en-US" sz="2000" dirty="0" err="1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재밌는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</a:t>
              </a:r>
              <a:r>
                <a:rPr lang="ko-KR" altLang="en-US" sz="2000" dirty="0" err="1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동아리원들</a:t>
              </a:r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!</a:t>
              </a:r>
              <a:endPara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6002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수상 경력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1381125" y="2519679"/>
            <a:ext cx="6669091" cy="400110"/>
            <a:chOff x="1614566" y="2225039"/>
            <a:chExt cx="6669091" cy="400110"/>
          </a:xfrm>
        </p:grpSpPr>
        <p:pic>
          <p:nvPicPr>
            <p:cNvPr id="5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4566" y="2234938"/>
              <a:ext cx="390211" cy="39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2004777" y="2225039"/>
              <a:ext cx="6278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제 </a:t>
              </a:r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2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회 월드 스마트시티 </a:t>
              </a:r>
              <a:r>
                <a:rPr lang="ko-KR" altLang="en-US" sz="2000" dirty="0" err="1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해커톤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</a:t>
              </a:r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– 3</a:t>
              </a:r>
              <a:r>
                <a:rPr lang="ko-KR" altLang="en-US" sz="2000" dirty="0" err="1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등상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수상</a:t>
              </a:r>
              <a:endPara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1381125" y="3754119"/>
            <a:ext cx="6669091" cy="400110"/>
            <a:chOff x="1614566" y="2225039"/>
            <a:chExt cx="6669091" cy="400110"/>
          </a:xfrm>
        </p:grpSpPr>
        <p:pic>
          <p:nvPicPr>
            <p:cNvPr id="11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4566" y="2234938"/>
              <a:ext cx="390211" cy="39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2004777" y="2225039"/>
              <a:ext cx="6278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제 </a:t>
              </a:r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17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회 </a:t>
              </a:r>
              <a:r>
                <a:rPr lang="en-US" altLang="ko-KR" sz="2000" dirty="0" err="1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AppJam</a:t>
              </a:r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미래 산업 부문 </a:t>
              </a:r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– 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장려상 수상</a:t>
              </a:r>
              <a:endPara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1381125" y="4988559"/>
            <a:ext cx="6669091" cy="400110"/>
            <a:chOff x="1614566" y="2225039"/>
            <a:chExt cx="6669091" cy="400110"/>
          </a:xfrm>
        </p:grpSpPr>
        <p:pic>
          <p:nvPicPr>
            <p:cNvPr id="17" name="Picture 2" descr="fire emoji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4566" y="2234938"/>
              <a:ext cx="390211" cy="390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2004777" y="2225039"/>
              <a:ext cx="6278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2018 DSM 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공모전 </a:t>
              </a:r>
              <a:r>
                <a:rPr lang="en-US" altLang="ko-KR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– 3</a:t>
              </a:r>
              <a:r>
                <a:rPr lang="ko-KR" altLang="en-US" sz="2000" dirty="0" err="1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등상</a:t>
              </a:r>
              <a:r>
                <a:rPr lang="ko-KR" altLang="en-US" sz="20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수상</a:t>
              </a:r>
              <a:endPara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506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</TotalTime>
  <Words>528</Words>
  <Application>Microsoft Office PowerPoint</Application>
  <PresentationFormat>와이드스크린</PresentationFormat>
  <Paragraphs>107</Paragraphs>
  <Slides>16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맑은 고딕</vt:lpstr>
      <vt:lpstr>나눔스퀘어 Bold</vt:lpstr>
      <vt:lpstr>Arial</vt:lpstr>
      <vt:lpstr>나눔스퀘어</vt:lpstr>
      <vt:lpstr>나눔스퀘어 Light</vt:lpstr>
      <vt:lpstr>Office 테마</vt:lpstr>
      <vt:lpstr>PowerPoint 프레젠테이션</vt:lpstr>
      <vt:lpstr>ESC는 무엇을 하는 동아리인가?</vt:lpstr>
      <vt:lpstr>IoT란?</vt:lpstr>
      <vt:lpstr>IoT란?</vt:lpstr>
      <vt:lpstr>IoT란?</vt:lpstr>
      <vt:lpstr>IoT란?</vt:lpstr>
      <vt:lpstr>IoT란?</vt:lpstr>
      <vt:lpstr>ESC의 장점!</vt:lpstr>
      <vt:lpstr>수상 경력</vt:lpstr>
      <vt:lpstr>동아리원 소개</vt:lpstr>
      <vt:lpstr>동아리원 소개</vt:lpstr>
      <vt:lpstr>동아리원 소개</vt:lpstr>
      <vt:lpstr>동아리원 소개</vt:lpstr>
      <vt:lpstr>동아리 운영 방식</vt:lpstr>
      <vt:lpstr>모집인원</vt:lpstr>
      <vt:lpstr>모집인원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Kirby</dc:creator>
  <cp:lastModifiedBy>Kirby</cp:lastModifiedBy>
  <cp:revision>55</cp:revision>
  <dcterms:created xsi:type="dcterms:W3CDTF">2019-03-07T07:30:12Z</dcterms:created>
  <dcterms:modified xsi:type="dcterms:W3CDTF">2019-03-08T11:06:57Z</dcterms:modified>
</cp:coreProperties>
</file>

<file path=docProps/thumbnail.jpeg>
</file>